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6858000" cx="12192000"/>
  <p:notesSz cx="6858000" cy="9144000"/>
  <p:embeddedFontLst>
    <p:embeddedFont>
      <p:font typeface="Open Sans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7" roundtripDataSignature="AMtx7mgZaSKIxj80Brbb6K1LHiqW/DrBF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OpenSans-regular.fntdata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OpenSans-italic.fntdata"/><Relationship Id="rId14" Type="http://schemas.openxmlformats.org/officeDocument/2006/relationships/font" Target="fonts/OpenSans-bold.fntdata"/><Relationship Id="rId17" Type="http://customschemas.google.com/relationships/presentationmetadata" Target="metadata"/><Relationship Id="rId16" Type="http://schemas.openxmlformats.org/officeDocument/2006/relationships/font" Target="fonts/OpenSans-bold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0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0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9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0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0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2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2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3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3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4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4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4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4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4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7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7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8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8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74561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/>
          <p:nvPr>
            <p:ph type="ctrTitle"/>
          </p:nvPr>
        </p:nvSpPr>
        <p:spPr>
          <a:xfrm>
            <a:off x="1524000" y="416944"/>
            <a:ext cx="9144000" cy="879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Open Sans"/>
              <a:buNone/>
            </a:pPr>
            <a:r>
              <a:rPr lang="en-US" sz="2400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SỞ GIÁO DỤC VÀ ĐÀO TẠO TỈNH/THÀNH PHỐ….</a:t>
            </a:r>
            <a:br>
              <a:rPr lang="en-US" sz="2400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en-US" sz="2400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HỘI ĐỒNG THI…</a:t>
            </a:r>
            <a:endParaRPr sz="2400">
              <a:solidFill>
                <a:srgbClr val="00206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6" name="Google Shape;86;p1"/>
          <p:cNvSpPr txBox="1"/>
          <p:nvPr>
            <p:ph idx="1" type="subTitle"/>
          </p:nvPr>
        </p:nvSpPr>
        <p:spPr>
          <a:xfrm>
            <a:off x="0" y="2482452"/>
            <a:ext cx="12192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800"/>
              <a:buNone/>
            </a:pPr>
            <a:r>
              <a:rPr b="1" lang="en-US" sz="4800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KỲ THI CẤP QUỐC GIA</a:t>
            </a:r>
            <a:endParaRPr b="1" sz="4800">
              <a:solidFill>
                <a:srgbClr val="00206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ctr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400"/>
              <a:buNone/>
            </a:pPr>
            <a:r>
              <a:rPr b="1" lang="en-US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CUỘC THI OLYMPIC TIẾNG ANH TRÊN INTERNET NĂM HỌC 2023-2024</a:t>
            </a:r>
            <a:endParaRPr b="1">
              <a:solidFill>
                <a:srgbClr val="00206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0" y="5498419"/>
            <a:ext cx="12192000" cy="879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Open Sans"/>
              <a:buNone/>
            </a:pPr>
            <a:r>
              <a:rPr b="0" i="1" lang="en-US" sz="2000" u="none" cap="none" strike="noStrike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Ngày</a:t>
            </a:r>
            <a:r>
              <a:rPr i="1" lang="en-US" sz="2000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 05</a:t>
            </a:r>
            <a:r>
              <a:rPr b="0" i="1" lang="en-US" sz="2000" u="none" cap="none" strike="noStrike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 tháng</a:t>
            </a:r>
            <a:r>
              <a:rPr i="1" lang="en-US" sz="2000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 04</a:t>
            </a:r>
            <a:r>
              <a:rPr b="0" i="1" lang="en-US" sz="2000" u="none" cap="none" strike="noStrike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 năm 202</a:t>
            </a:r>
            <a:r>
              <a:rPr i="1" lang="en-US" sz="2000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4</a:t>
            </a:r>
            <a:endParaRPr b="0" i="1" sz="2000" u="none" cap="none" strike="noStrike">
              <a:solidFill>
                <a:srgbClr val="00206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" y="0"/>
            <a:ext cx="12177315" cy="686628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2"/>
          <p:cNvSpPr txBox="1"/>
          <p:nvPr>
            <p:ph type="ctrTitle"/>
          </p:nvPr>
        </p:nvSpPr>
        <p:spPr>
          <a:xfrm>
            <a:off x="1524000" y="416944"/>
            <a:ext cx="9144000" cy="879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Open Sans"/>
              <a:buNone/>
            </a:pPr>
            <a:r>
              <a:rPr lang="en-US" sz="24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SỞ GIÁO DỤC VÀ ĐÀO TẠO TỈNH/THÀNH PHỐ….</a:t>
            </a:r>
            <a:br>
              <a:rPr lang="en-US" sz="24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en-US" sz="24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HỘI ĐỒNG THI…</a:t>
            </a:r>
            <a:endParaRPr sz="24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4" name="Google Shape;94;p2"/>
          <p:cNvSpPr txBox="1"/>
          <p:nvPr>
            <p:ph idx="1" type="subTitle"/>
          </p:nvPr>
        </p:nvSpPr>
        <p:spPr>
          <a:xfrm>
            <a:off x="-1" y="2395367"/>
            <a:ext cx="12192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</a:pPr>
            <a:r>
              <a:rPr b="1" lang="en-US" sz="48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KỲ THI CẤP QUỐC GIA</a:t>
            </a:r>
            <a:endParaRPr b="1" sz="4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ctr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b="1" lang="en-US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CUỘC THI OLYMPIC TIẾNG ANH TRÊN INTERNET NĂM HỌC 2023-2024</a:t>
            </a:r>
            <a:endParaRPr b="1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5" name="Google Shape;95;p2"/>
          <p:cNvSpPr txBox="1"/>
          <p:nvPr/>
        </p:nvSpPr>
        <p:spPr>
          <a:xfrm>
            <a:off x="0" y="5498419"/>
            <a:ext cx="12192000" cy="879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Open Sans"/>
              <a:buNone/>
            </a:pPr>
            <a:r>
              <a:rPr b="0" i="1" lang="en-US" sz="2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Ngày</a:t>
            </a:r>
            <a:r>
              <a:rPr i="1" lang="en-US" sz="20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05</a:t>
            </a:r>
            <a:r>
              <a:rPr b="0" i="1" lang="en-US" sz="2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tháng</a:t>
            </a:r>
            <a:r>
              <a:rPr i="1" lang="en-US" sz="20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04</a:t>
            </a:r>
            <a:r>
              <a:rPr b="0" i="1" lang="en-US" sz="2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năm 202</a:t>
            </a:r>
            <a:r>
              <a:rPr i="1" lang="en-US" sz="20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4</a:t>
            </a:r>
            <a:endParaRPr b="0" i="1" sz="20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3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38100" y="0"/>
            <a:ext cx="12230100" cy="6896044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3"/>
          <p:cNvSpPr txBox="1"/>
          <p:nvPr/>
        </p:nvSpPr>
        <p:spPr>
          <a:xfrm>
            <a:off x="0" y="416944"/>
            <a:ext cx="12192000" cy="879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Open Sans"/>
              <a:buNone/>
            </a:pPr>
            <a:r>
              <a:rPr b="0" i="0" lang="en-US" sz="22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SỞ GIÁO DỤC VÀ ĐÀO TẠO TỈNH/THÀNH PHỐ….</a:t>
            </a:r>
            <a:br>
              <a:rPr b="0" i="0" lang="en-US" sz="22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b="0" i="0" lang="en-US" sz="22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HỘI ĐỒNG THI…</a:t>
            </a:r>
            <a:endParaRPr b="0" i="0" sz="22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2" name="Google Shape;102;p3"/>
          <p:cNvSpPr txBox="1"/>
          <p:nvPr/>
        </p:nvSpPr>
        <p:spPr>
          <a:xfrm>
            <a:off x="0" y="5498419"/>
            <a:ext cx="12192000" cy="879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Open Sans"/>
              <a:buNone/>
            </a:pPr>
            <a:r>
              <a:rPr b="0" i="1" lang="en-US" sz="2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Ngày</a:t>
            </a:r>
            <a:r>
              <a:rPr i="1" lang="en-US" sz="20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05</a:t>
            </a:r>
            <a:r>
              <a:rPr b="0" i="1" lang="en-US" sz="2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tháng</a:t>
            </a:r>
            <a:r>
              <a:rPr i="1" lang="en-US" sz="20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04</a:t>
            </a:r>
            <a:r>
              <a:rPr b="0" i="1" lang="en-US" sz="2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năm 202</a:t>
            </a:r>
            <a:r>
              <a:rPr i="1" lang="en-US" sz="20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4</a:t>
            </a:r>
            <a:endParaRPr b="0" i="1" sz="20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3" name="Google Shape;103;p3"/>
          <p:cNvSpPr txBox="1"/>
          <p:nvPr/>
        </p:nvSpPr>
        <p:spPr>
          <a:xfrm>
            <a:off x="0" y="2275624"/>
            <a:ext cx="12192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</a:pPr>
            <a:r>
              <a:rPr b="1" i="0" lang="en-US" sz="4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KỲ THI CẤP </a:t>
            </a:r>
            <a:r>
              <a:rPr b="1" lang="en-US" sz="48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QUỐC GIA</a:t>
            </a:r>
            <a:endParaRPr b="1" i="0" sz="48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CUỘC THI OLYMPIC TIẾNG ANH TRÊN INTERNET NĂM HỌC 2023-2024</a:t>
            </a:r>
            <a:endParaRPr b="1" i="0" sz="24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38100" y="0"/>
            <a:ext cx="12192000" cy="6874561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4"/>
          <p:cNvSpPr txBox="1"/>
          <p:nvPr/>
        </p:nvSpPr>
        <p:spPr>
          <a:xfrm>
            <a:off x="0" y="416944"/>
            <a:ext cx="12192000" cy="879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200"/>
              <a:buFont typeface="Open Sans"/>
              <a:buNone/>
            </a:pPr>
            <a:r>
              <a:rPr b="0" i="0" lang="en-US" sz="2200" u="none" cap="none" strike="noStrike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SỞ GIÁO DỤC VÀ ĐÀO TẠO TỈNH/THÀNH PHỐ….</a:t>
            </a:r>
            <a:br>
              <a:rPr b="0" i="0" lang="en-US" sz="2200" u="none" cap="none" strike="noStrike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b="0" i="0" lang="en-US" sz="2200" u="none" cap="none" strike="noStrike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HỘI ĐỒNG THI…</a:t>
            </a:r>
            <a:endParaRPr b="0" i="0" sz="2200" u="none" cap="none" strike="noStrike">
              <a:solidFill>
                <a:srgbClr val="00206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0" name="Google Shape;110;p4"/>
          <p:cNvSpPr txBox="1"/>
          <p:nvPr/>
        </p:nvSpPr>
        <p:spPr>
          <a:xfrm>
            <a:off x="0" y="5498419"/>
            <a:ext cx="12192000" cy="879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Open Sans"/>
              <a:buNone/>
            </a:pPr>
            <a:r>
              <a:rPr b="0" i="1" lang="en-US" sz="2000" u="none" cap="none" strike="noStrike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Ngày </a:t>
            </a:r>
            <a:r>
              <a:rPr i="1" lang="en-US" sz="2000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05</a:t>
            </a:r>
            <a:r>
              <a:rPr b="0" i="1" lang="en-US" sz="2000" u="none" cap="none" strike="noStrike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 tháng</a:t>
            </a:r>
            <a:r>
              <a:rPr i="1" lang="en-US" sz="2000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 04</a:t>
            </a:r>
            <a:r>
              <a:rPr b="0" i="1" lang="en-US" sz="2000" u="none" cap="none" strike="noStrike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 năm 202</a:t>
            </a:r>
            <a:r>
              <a:rPr i="1" lang="en-US" sz="2000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4</a:t>
            </a:r>
            <a:endParaRPr b="0" i="1" sz="2000" u="none" cap="none" strike="noStrike">
              <a:solidFill>
                <a:srgbClr val="00206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1" name="Google Shape;111;p4"/>
          <p:cNvSpPr txBox="1"/>
          <p:nvPr/>
        </p:nvSpPr>
        <p:spPr>
          <a:xfrm>
            <a:off x="-19050" y="2232081"/>
            <a:ext cx="12192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800"/>
              <a:buFont typeface="Arial"/>
              <a:buNone/>
            </a:pPr>
            <a:r>
              <a:rPr b="1" i="0" lang="en-US" sz="4800" u="none" cap="none" strike="noStrike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KỲ THI CẤP </a:t>
            </a:r>
            <a:r>
              <a:rPr b="1" lang="en-US" sz="4800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QUỐC GIA</a:t>
            </a:r>
            <a:endParaRPr b="1" i="0" sz="4800" u="none" cap="none" strike="noStrike">
              <a:solidFill>
                <a:srgbClr val="00206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CUỘC THI OLYMPIC TIẾNG ANH TRÊN INTERNET NĂM HỌC 2023-2024</a:t>
            </a:r>
            <a:endParaRPr b="1" i="0" sz="2400" u="none" cap="none" strike="noStrike">
              <a:solidFill>
                <a:srgbClr val="00206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16561"/>
            <a:ext cx="12192000" cy="6874561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5"/>
          <p:cNvSpPr txBox="1"/>
          <p:nvPr>
            <p:ph type="ctrTitle"/>
          </p:nvPr>
        </p:nvSpPr>
        <p:spPr>
          <a:xfrm>
            <a:off x="1524000" y="416944"/>
            <a:ext cx="9144000" cy="879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Open Sans"/>
              <a:buNone/>
            </a:pPr>
            <a:r>
              <a:rPr lang="en-US" sz="2400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SỞ GIÁO DỤC VÀ ĐÀO TẠO TỈNH/THÀNH PHỐ….</a:t>
            </a:r>
            <a:br>
              <a:rPr lang="en-US" sz="2400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en-US" sz="2400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HỘI ĐỒNG THI…</a:t>
            </a:r>
            <a:endParaRPr sz="2400">
              <a:solidFill>
                <a:srgbClr val="00206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8" name="Google Shape;118;p5"/>
          <p:cNvSpPr txBox="1"/>
          <p:nvPr>
            <p:ph idx="1" type="subTitle"/>
          </p:nvPr>
        </p:nvSpPr>
        <p:spPr>
          <a:xfrm>
            <a:off x="0" y="2177652"/>
            <a:ext cx="12192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None/>
            </a:pPr>
            <a:r>
              <a:rPr b="1" lang="en-US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CHÀO MỪNG CÁC EM HỌC SINH </a:t>
            </a:r>
            <a:endParaRPr/>
          </a:p>
          <a:p>
            <a:pPr indent="0" lvl="0" marL="0" rtl="0" algn="ctr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4400"/>
              <a:buNone/>
            </a:pPr>
            <a:r>
              <a:rPr b="1" lang="en-US" sz="4400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THAM DỰ KỲ THI CẤP QUỐC GIA</a:t>
            </a:r>
            <a:endParaRPr b="1" sz="4400">
              <a:solidFill>
                <a:srgbClr val="00206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ctr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400"/>
              <a:buNone/>
            </a:pPr>
            <a:r>
              <a:rPr b="1" lang="en-US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CUỘC THI OLYMPIC TIẾNG ANH TRÊN INTERNET NĂM HỌC 2022-2023</a:t>
            </a:r>
            <a:endParaRPr/>
          </a:p>
          <a:p>
            <a:pPr indent="0" lvl="0" marL="0" rtl="0" algn="ctr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b="1" sz="3200">
              <a:solidFill>
                <a:srgbClr val="00206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9" name="Google Shape;119;p5"/>
          <p:cNvSpPr txBox="1"/>
          <p:nvPr/>
        </p:nvSpPr>
        <p:spPr>
          <a:xfrm>
            <a:off x="0" y="5498419"/>
            <a:ext cx="12192000" cy="879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Open Sans"/>
              <a:buNone/>
            </a:pPr>
            <a:r>
              <a:rPr b="0" i="1" lang="en-US" sz="2000" u="none" cap="none" strike="noStrike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Ngày</a:t>
            </a:r>
            <a:r>
              <a:rPr i="1" lang="en-US" sz="2000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 05</a:t>
            </a:r>
            <a:r>
              <a:rPr b="0" i="1" lang="en-US" sz="2000" u="none" cap="none" strike="noStrike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 tháng </a:t>
            </a:r>
            <a:r>
              <a:rPr i="1" lang="en-US" sz="2000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04</a:t>
            </a:r>
            <a:r>
              <a:rPr b="0" i="1" lang="en-US" sz="2000" u="none" cap="none" strike="noStrike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 năm 202</a:t>
            </a:r>
            <a:r>
              <a:rPr i="1" lang="en-US" sz="2000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4</a:t>
            </a:r>
            <a:endParaRPr b="0" i="1" sz="2000" u="none" cap="none" strike="noStrike">
              <a:solidFill>
                <a:srgbClr val="00206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Google Shape;124;p6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38100" y="0"/>
            <a:ext cx="12230100" cy="6896044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p6"/>
          <p:cNvSpPr txBox="1"/>
          <p:nvPr/>
        </p:nvSpPr>
        <p:spPr>
          <a:xfrm>
            <a:off x="-38100" y="2074980"/>
            <a:ext cx="12268200" cy="27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CHÀO MỪNG CÁC EM HỌC SINH </a:t>
            </a:r>
            <a:endParaRPr/>
          </a:p>
          <a:p>
            <a:pPr indent="0" lvl="0" marL="0" marR="0" rtl="0" algn="ctr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THAM DỰ KỲ THI CẤP </a:t>
            </a:r>
            <a:r>
              <a:rPr b="1" lang="en-US" sz="44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QUỐC GIA</a:t>
            </a:r>
            <a:endParaRPr b="1" i="0" sz="44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CUỘC THI OLYMPIC TIẾNG ANH TRÊN INTERNET NĂM HỌC 2023-2024</a:t>
            </a:r>
            <a:endParaRPr b="1" i="0" sz="24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 i="0" sz="32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6" name="Google Shape;126;p6"/>
          <p:cNvSpPr txBox="1"/>
          <p:nvPr/>
        </p:nvSpPr>
        <p:spPr>
          <a:xfrm>
            <a:off x="0" y="416944"/>
            <a:ext cx="12192000" cy="879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Open Sans"/>
              <a:buNone/>
            </a:pPr>
            <a:r>
              <a:rPr b="0" i="0" lang="en-US" sz="22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SỞ GIÁO DỤC VÀ ĐÀO TẠO TỈNH/THÀNH PHỐ….</a:t>
            </a:r>
            <a:br>
              <a:rPr b="0" i="0" lang="en-US" sz="22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b="0" i="0" lang="en-US" sz="22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HỘI ĐỒNG THI…</a:t>
            </a:r>
            <a:endParaRPr b="0" i="0" sz="22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7" name="Google Shape;127;p6"/>
          <p:cNvSpPr txBox="1"/>
          <p:nvPr/>
        </p:nvSpPr>
        <p:spPr>
          <a:xfrm>
            <a:off x="0" y="5498419"/>
            <a:ext cx="12192000" cy="879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Open Sans"/>
              <a:buNone/>
            </a:pPr>
            <a:r>
              <a:rPr b="0" i="1" lang="en-US" sz="2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Ngày </a:t>
            </a:r>
            <a:r>
              <a:rPr i="1" lang="en-US" sz="20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05</a:t>
            </a:r>
            <a:r>
              <a:rPr b="0" i="1" lang="en-US" sz="2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tháng</a:t>
            </a:r>
            <a:r>
              <a:rPr i="1" lang="en-US" sz="20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04</a:t>
            </a:r>
            <a:r>
              <a:rPr b="0" i="1" lang="en-US" sz="2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năm 202</a:t>
            </a:r>
            <a:r>
              <a:rPr i="1" lang="en-US" sz="20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4</a:t>
            </a:r>
            <a:endParaRPr b="0" i="1" sz="20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Google Shape;132;p7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38100" y="0"/>
            <a:ext cx="12192000" cy="6874561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7"/>
          <p:cNvSpPr txBox="1"/>
          <p:nvPr/>
        </p:nvSpPr>
        <p:spPr>
          <a:xfrm>
            <a:off x="-38100" y="2074980"/>
            <a:ext cx="12268200" cy="27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CHÀO MỪNG CÁC EM HỌC SINH </a:t>
            </a:r>
            <a:endParaRPr/>
          </a:p>
          <a:p>
            <a:pPr indent="0" lvl="0" marL="0" marR="0" rtl="0" algn="ctr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THAM DỰ KỲ THI CẤP </a:t>
            </a:r>
            <a:r>
              <a:rPr b="1" lang="en-US" sz="4400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QUỐC GIA</a:t>
            </a:r>
            <a:endParaRPr b="1" i="0" sz="4400" u="none" cap="none" strike="noStrike">
              <a:solidFill>
                <a:srgbClr val="00206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CUỘC THI OLYMPIC TIẾNG ANH TRÊN INTERNET NĂM HỌC 2023-2024</a:t>
            </a:r>
            <a:endParaRPr b="1" i="0" sz="2400" u="none" cap="none" strike="noStrike">
              <a:solidFill>
                <a:srgbClr val="00206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 i="0" sz="32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4" name="Google Shape;134;p7"/>
          <p:cNvSpPr txBox="1"/>
          <p:nvPr/>
        </p:nvSpPr>
        <p:spPr>
          <a:xfrm>
            <a:off x="0" y="416944"/>
            <a:ext cx="12192000" cy="879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200"/>
              <a:buFont typeface="Open Sans"/>
              <a:buNone/>
            </a:pPr>
            <a:r>
              <a:rPr b="0" i="0" lang="en-US" sz="2200" u="none" cap="none" strike="noStrike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SỞ GIÁO DỤC VÀ ĐÀO TẠO TỈNH/THÀNH PHỐ….</a:t>
            </a:r>
            <a:br>
              <a:rPr b="0" i="0" lang="en-US" sz="2200" u="none" cap="none" strike="noStrike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b="0" i="0" lang="en-US" sz="2200" u="none" cap="none" strike="noStrike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HỘI ĐỒNG THI…</a:t>
            </a:r>
            <a:endParaRPr b="0" i="0" sz="2200" u="none" cap="none" strike="noStrike">
              <a:solidFill>
                <a:srgbClr val="00206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5" name="Google Shape;135;p7"/>
          <p:cNvSpPr txBox="1"/>
          <p:nvPr/>
        </p:nvSpPr>
        <p:spPr>
          <a:xfrm>
            <a:off x="0" y="5498419"/>
            <a:ext cx="12192000" cy="879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Open Sans"/>
              <a:buNone/>
            </a:pPr>
            <a:r>
              <a:rPr b="0" i="1" lang="en-US" sz="2000" u="none" cap="none" strike="noStrike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Ngày </a:t>
            </a:r>
            <a:r>
              <a:rPr i="1" lang="en-US" sz="2000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05</a:t>
            </a:r>
            <a:r>
              <a:rPr b="0" i="1" lang="en-US" sz="2000" u="none" cap="none" strike="noStrike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 tháng</a:t>
            </a:r>
            <a:r>
              <a:rPr i="1" lang="en-US" sz="2000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 04</a:t>
            </a:r>
            <a:r>
              <a:rPr b="0" i="1" lang="en-US" sz="2000" u="none" cap="none" strike="noStrike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 năm 202</a:t>
            </a:r>
            <a:r>
              <a:rPr i="1" lang="en-US" sz="2000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4</a:t>
            </a:r>
            <a:endParaRPr b="0" i="1" sz="2000" u="none" cap="none" strike="noStrike">
              <a:solidFill>
                <a:srgbClr val="00206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Google Shape;140;p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38100" y="0"/>
            <a:ext cx="12230100" cy="6896044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8"/>
          <p:cNvSpPr txBox="1"/>
          <p:nvPr/>
        </p:nvSpPr>
        <p:spPr>
          <a:xfrm>
            <a:off x="-38100" y="2074980"/>
            <a:ext cx="12268200" cy="27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CHÀO MỪNG CÁC EM HỌC SINH </a:t>
            </a:r>
            <a:endParaRPr/>
          </a:p>
          <a:p>
            <a:pPr indent="0" lvl="0" marL="0" marR="0" rtl="0" algn="ctr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THAM DỰ KỲ THI CẤP QUỐC GIA</a:t>
            </a:r>
            <a:endParaRPr/>
          </a:p>
          <a:p>
            <a:pPr indent="0" lvl="0" marL="0" marR="0" rtl="0" algn="ctr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CUỘC THI OLYMPIC TIẾNG ANH TRÊN INTERNET NĂM HỌC 2023-2024</a:t>
            </a:r>
            <a:endParaRPr b="1" i="0" sz="24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 i="0" sz="32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42" name="Google Shape;142;p8"/>
          <p:cNvSpPr txBox="1"/>
          <p:nvPr/>
        </p:nvSpPr>
        <p:spPr>
          <a:xfrm>
            <a:off x="0" y="416944"/>
            <a:ext cx="12192000" cy="879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Open Sans"/>
              <a:buNone/>
            </a:pPr>
            <a:r>
              <a:rPr b="0" i="0" lang="en-US" sz="22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SỞ GIÁO DỤC VÀ ĐÀO TẠO TỈNH/THÀNH PHỐ….</a:t>
            </a:r>
            <a:br>
              <a:rPr b="0" i="0" lang="en-US" sz="22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b="0" i="0" lang="en-US" sz="22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HỘI ĐỒNG THI…</a:t>
            </a:r>
            <a:endParaRPr b="0" i="0" sz="22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43" name="Google Shape;143;p8"/>
          <p:cNvSpPr txBox="1"/>
          <p:nvPr/>
        </p:nvSpPr>
        <p:spPr>
          <a:xfrm>
            <a:off x="0" y="5498419"/>
            <a:ext cx="12192000" cy="879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Open Sans"/>
              <a:buNone/>
            </a:pPr>
            <a:r>
              <a:rPr b="0" i="1" lang="en-US" sz="2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Ngày </a:t>
            </a:r>
            <a:r>
              <a:rPr i="1" lang="en-US" sz="20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05</a:t>
            </a:r>
            <a:r>
              <a:rPr b="0" i="1" lang="en-US" sz="2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tháng </a:t>
            </a:r>
            <a:r>
              <a:rPr i="1" lang="en-US" sz="20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04</a:t>
            </a:r>
            <a:r>
              <a:rPr b="0" i="1" lang="en-US" sz="2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năm 202</a:t>
            </a:r>
            <a:r>
              <a:rPr i="1" lang="en-US" sz="20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4</a:t>
            </a:r>
            <a:endParaRPr b="0" i="1" sz="20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2023-04-03T06:47:15Z</dcterms:created>
  <dc:creator>hanhpham0303@gmail.com</dc:creator>
</cp:coreProperties>
</file>