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gZaSKIxj80Brbb6K1LHiqW/DrB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penSans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7" Type="http://customschemas.google.com/relationships/presentationmetadata" Target="metadata"/><Relationship Id="rId16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7456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1524000" y="416944"/>
            <a:ext cx="9144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Open Sans"/>
              <a:buNone/>
            </a:pPr>
            <a:r>
              <a:rPr lang="en-US" sz="24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SỞ GIÁO DỤC VÀ ĐÀO TẠO TỈNH/THÀNH PHỐ….</a:t>
            </a:r>
            <a:br>
              <a:rPr lang="en-US" sz="24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4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HỘI ĐỒNG THI…</a:t>
            </a:r>
            <a:endParaRPr sz="2400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0" y="2482452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None/>
            </a:pPr>
            <a:r>
              <a:rPr b="1" lang="en-US" sz="4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KỲ THI CẤP QUỐC GIA</a:t>
            </a:r>
            <a:endParaRPr b="1" sz="4800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b="1" lang="en-US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CUỘC THI OLYMPIC TIẾNG ANH TRÊN INTERNET NĂM HỌC 2023-2024</a:t>
            </a:r>
            <a:endParaRPr b="1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0" y="5498419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Open Sans"/>
              <a:buNone/>
            </a:pP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Ngày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05</a:t>
            </a: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tháng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04</a:t>
            </a: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năm 202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b="0" i="1" sz="20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77315" cy="686628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>
            <p:ph type="ctrTitle"/>
          </p:nvPr>
        </p:nvSpPr>
        <p:spPr>
          <a:xfrm>
            <a:off x="1524000" y="416944"/>
            <a:ext cx="9144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SỞ GIÁO DỤC VÀ ĐÀO TẠO TỈNH/THÀNH PHỐ….</a:t>
            </a:r>
            <a:br>
              <a:rPr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HỘI ĐỒNG THI…</a:t>
            </a:r>
            <a:endParaRPr sz="24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2"/>
          <p:cNvSpPr txBox="1"/>
          <p:nvPr>
            <p:ph idx="1" type="subTitle"/>
          </p:nvPr>
        </p:nvSpPr>
        <p:spPr>
          <a:xfrm>
            <a:off x="-1" y="2395367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b="1" lang="en-US"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KỲ THI CẤP QUỐC GIA</a:t>
            </a:r>
            <a:endParaRPr b="1" sz="4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CUỘC THI OLYMPIC TIẾNG ANH TRÊN INTERNET NĂM HỌC 2023-2024</a:t>
            </a:r>
            <a:endParaRPr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0" y="5498419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None/>
            </a:pP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Ngày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05</a:t>
            </a: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tháng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04</a:t>
            </a: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năm 202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b="0" i="1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100" y="0"/>
            <a:ext cx="12230100" cy="689604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/>
        </p:nvSpPr>
        <p:spPr>
          <a:xfrm>
            <a:off x="0" y="416944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Open Sans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SỞ GIÁO DỤC VÀ ĐÀO TẠO TỈNH/THÀNH PHỐ….</a:t>
            </a:r>
            <a:br>
              <a:rPr b="0" i="0" lang="en-US" sz="2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0" i="0" lang="en-US" sz="2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HỘI ĐỒNG THI…</a:t>
            </a:r>
            <a:endParaRPr b="0" i="0" sz="22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0" y="5498419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None/>
            </a:pP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Ngày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05</a:t>
            </a: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tháng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04</a:t>
            </a: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năm 202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b="0" i="1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0" y="2275624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KỲ THI CẤP </a:t>
            </a:r>
            <a:r>
              <a:rPr b="1" lang="en-US"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QUỐC GIA</a:t>
            </a:r>
            <a:endParaRPr b="1" i="0" sz="4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CUỘC THI OLYMPIC TIẾNG ANH TRÊN INTERNET NĂM HỌC 2023-2024</a:t>
            </a:r>
            <a:endParaRPr b="1" i="0" sz="2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100" y="0"/>
            <a:ext cx="12192000" cy="687456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 txBox="1"/>
          <p:nvPr/>
        </p:nvSpPr>
        <p:spPr>
          <a:xfrm>
            <a:off x="0" y="416944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Open Sans"/>
              <a:buNone/>
            </a:pPr>
            <a:r>
              <a:rPr b="0" i="0" lang="en-US" sz="22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SỞ GIÁO DỤC VÀ ĐÀO TẠO TỈNH/THÀNH PHỐ….</a:t>
            </a:r>
            <a:br>
              <a:rPr b="0" i="0" lang="en-US" sz="22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0" i="0" lang="en-US" sz="22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HỘI ĐỒNG THI…</a:t>
            </a:r>
            <a:endParaRPr b="0" i="0" sz="22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0" y="5498419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Open Sans"/>
              <a:buNone/>
            </a:pP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Ngày 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05</a:t>
            </a: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tháng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04</a:t>
            </a: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năm 202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b="0" i="1" sz="20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-19050" y="2232081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KỲ THI CẤP </a:t>
            </a:r>
            <a:r>
              <a:rPr b="1" lang="en-US" sz="4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QUỐC GIA</a:t>
            </a:r>
            <a:endParaRPr b="1" i="0" sz="48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CUỘC THI OLYMPIC TIẾNG ANH TRÊN INTERNET NĂM HỌC 2023-2024</a:t>
            </a:r>
            <a:endParaRPr b="1" i="0" sz="24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6561"/>
            <a:ext cx="12192000" cy="6874561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 txBox="1"/>
          <p:nvPr>
            <p:ph type="ctrTitle"/>
          </p:nvPr>
        </p:nvSpPr>
        <p:spPr>
          <a:xfrm>
            <a:off x="1524000" y="416944"/>
            <a:ext cx="9144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Open Sans"/>
              <a:buNone/>
            </a:pPr>
            <a:r>
              <a:rPr lang="en-US" sz="24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SỞ GIÁO DỤC VÀ ĐÀO TẠO TỈNH/THÀNH PHỐ….</a:t>
            </a:r>
            <a:br>
              <a:rPr lang="en-US" sz="24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4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HỘI ĐỒNG THI…</a:t>
            </a:r>
            <a:endParaRPr sz="2400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5"/>
          <p:cNvSpPr txBox="1"/>
          <p:nvPr>
            <p:ph idx="1" type="subTitle"/>
          </p:nvPr>
        </p:nvSpPr>
        <p:spPr>
          <a:xfrm>
            <a:off x="0" y="2177652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b="1" lang="en-US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CHÀO MỪNG CÁC EM HỌC SINH 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4400"/>
              <a:buNone/>
            </a:pPr>
            <a:r>
              <a:rPr b="1" lang="en-US" sz="44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THAM DỰ KỲ THI CẤP QUỐC GIA</a:t>
            </a:r>
            <a:endParaRPr b="1" sz="4400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b="1" lang="en-US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CUỘC THI OLYMPIC TIẾNG ANH TRÊN INTERNET NĂM HỌC 2022-2023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 sz="3200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9" name="Google Shape;119;p5"/>
          <p:cNvSpPr txBox="1"/>
          <p:nvPr/>
        </p:nvSpPr>
        <p:spPr>
          <a:xfrm>
            <a:off x="0" y="5498419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Open Sans"/>
              <a:buNone/>
            </a:pP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Ngày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05</a:t>
            </a: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tháng 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04</a:t>
            </a: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năm 202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b="0" i="1" sz="20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100" y="0"/>
            <a:ext cx="12230100" cy="689604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6"/>
          <p:cNvSpPr txBox="1"/>
          <p:nvPr/>
        </p:nvSpPr>
        <p:spPr>
          <a:xfrm>
            <a:off x="-38100" y="2074980"/>
            <a:ext cx="12268200" cy="27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CHÀO MỪNG CÁC EM HỌC SINH 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THAM DỰ KỲ THI CẤP </a:t>
            </a:r>
            <a:r>
              <a:rPr b="1" lang="en-US" sz="4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QUỐC GIA</a:t>
            </a:r>
            <a:endParaRPr b="1" i="0" sz="4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CUỘC THI OLYMPIC TIẾNG ANH TRÊN INTERNET NĂM HỌC 2023-2024</a:t>
            </a:r>
            <a:endParaRPr b="1" i="0" sz="2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6" name="Google Shape;126;p6"/>
          <p:cNvSpPr txBox="1"/>
          <p:nvPr/>
        </p:nvSpPr>
        <p:spPr>
          <a:xfrm>
            <a:off x="0" y="416944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Open Sans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SỞ GIÁO DỤC VÀ ĐÀO TẠO TỈNH/THÀNH PHỐ….</a:t>
            </a:r>
            <a:br>
              <a:rPr b="0" i="0" lang="en-US" sz="2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0" i="0" lang="en-US" sz="2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HỘI ĐỒNG THI…</a:t>
            </a:r>
            <a:endParaRPr b="0" i="0" sz="22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6"/>
          <p:cNvSpPr txBox="1"/>
          <p:nvPr/>
        </p:nvSpPr>
        <p:spPr>
          <a:xfrm>
            <a:off x="0" y="5498419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None/>
            </a:pP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Ngày 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05</a:t>
            </a: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tháng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04</a:t>
            </a: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năm 202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b="0" i="1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100" y="0"/>
            <a:ext cx="12192000" cy="6874561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7"/>
          <p:cNvSpPr txBox="1"/>
          <p:nvPr/>
        </p:nvSpPr>
        <p:spPr>
          <a:xfrm>
            <a:off x="-38100" y="2074980"/>
            <a:ext cx="12268200" cy="27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CHÀO MỪNG CÁC EM HỌC SINH 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THAM DỰ KỲ THI CẤP </a:t>
            </a:r>
            <a:r>
              <a:rPr b="1" lang="en-US" sz="44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QUỐC GIA</a:t>
            </a:r>
            <a:endParaRPr b="1" i="0" sz="44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CUỘC THI OLYMPIC TIẾNG ANH TRÊN INTERNET NĂM HỌC 2023-2024</a:t>
            </a:r>
            <a:endParaRPr b="1" i="0" sz="24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7"/>
          <p:cNvSpPr txBox="1"/>
          <p:nvPr/>
        </p:nvSpPr>
        <p:spPr>
          <a:xfrm>
            <a:off x="0" y="416944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Open Sans"/>
              <a:buNone/>
            </a:pPr>
            <a:r>
              <a:rPr b="0" i="0" lang="en-US" sz="22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SỞ GIÁO DỤC VÀ ĐÀO TẠO TỈNH/THÀNH PHỐ….</a:t>
            </a:r>
            <a:br>
              <a:rPr b="0" i="0" lang="en-US" sz="22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0" i="0" lang="en-US" sz="22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HỘI ĐỒNG THI…</a:t>
            </a:r>
            <a:endParaRPr b="0" i="0" sz="22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7"/>
          <p:cNvSpPr txBox="1"/>
          <p:nvPr/>
        </p:nvSpPr>
        <p:spPr>
          <a:xfrm>
            <a:off x="0" y="5498419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Open Sans"/>
              <a:buNone/>
            </a:pP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Ngày 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05</a:t>
            </a: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tháng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04</a:t>
            </a:r>
            <a:r>
              <a:rPr b="0" i="1" lang="en-US" sz="20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năm 202</a:t>
            </a:r>
            <a:r>
              <a:rPr i="1" lang="en-US" sz="20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b="0" i="1" sz="20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100" y="0"/>
            <a:ext cx="12230100" cy="6896044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8"/>
          <p:cNvSpPr txBox="1"/>
          <p:nvPr/>
        </p:nvSpPr>
        <p:spPr>
          <a:xfrm>
            <a:off x="-38100" y="2074980"/>
            <a:ext cx="12268200" cy="27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CHÀO MỪNG CÁC EM HỌC SINH 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THAM DỰ KỲ THI CẤP QUỐC GIA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CUỘC THI OLYMPIC TIẾNG ANH TRÊN INTERNET NĂM HỌC 2023-2024</a:t>
            </a:r>
            <a:endParaRPr b="1" i="0" sz="2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8"/>
          <p:cNvSpPr txBox="1"/>
          <p:nvPr/>
        </p:nvSpPr>
        <p:spPr>
          <a:xfrm>
            <a:off x="0" y="416944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Open Sans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SỞ GIÁO DỤC VÀ ĐÀO TẠO TỈNH/THÀNH PHỐ….</a:t>
            </a:r>
            <a:br>
              <a:rPr b="0" i="0" lang="en-US" sz="2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0" i="0" lang="en-US" sz="2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HỘI ĐỒNG THI…</a:t>
            </a:r>
            <a:endParaRPr b="0" i="0" sz="22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3" name="Google Shape;143;p8"/>
          <p:cNvSpPr txBox="1"/>
          <p:nvPr/>
        </p:nvSpPr>
        <p:spPr>
          <a:xfrm>
            <a:off x="0" y="5498419"/>
            <a:ext cx="12192000" cy="879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None/>
            </a:pP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Ngày 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05</a:t>
            </a: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tháng 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04</a:t>
            </a:r>
            <a:r>
              <a:rPr b="0" i="1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năm 202</a:t>
            </a:r>
            <a:r>
              <a:rPr i="1" lang="en-US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b="0" i="1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2023-04-03T06:47:15Z</dcterms:created>
  <dc:creator>hanhpham0303@gmail.com</dc:creator>
</cp:coreProperties>
</file>